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D7F6-9870-45B9-AA2C-21B038BE7C88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4D218-FF47-4757-B470-326DA7B8E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СРОЧ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1027" name="Picture 3" descr="C:\Users\Админ\Desktop\logotip_variant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8023124" cy="4071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104366" y="714356"/>
            <a:ext cx="92483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Областное бюджетное образовательное учреждение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«Курский государственный политехнический колледж»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СРОЧ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1857356" y="357166"/>
            <a:ext cx="5500726" cy="30003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Региональная комплексная программа развития профессионального образования по направлению «Совершенствование комплексных региональных программ развития образования, с учетом опыта их реализации»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ФЦПРО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500034" y="3214686"/>
            <a:ext cx="2714644" cy="2071702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«Внедрение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элементов дуального обучения в образовательный процесс»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3143240" y="4071942"/>
            <a:ext cx="2857520" cy="2357454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работы по проведению Всероссийской Олимпиады на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конгресс-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выставке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Образование без границ» 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5929322" y="3286124"/>
            <a:ext cx="2714644" cy="2071702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Профинтегратор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обеспечивающий коммуникацию и взаимодействие всех заинтересованных сторон рынка труда Курской области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СРОЧ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Цилиндр 2"/>
          <p:cNvSpPr/>
          <p:nvPr/>
        </p:nvSpPr>
        <p:spPr>
          <a:xfrm>
            <a:off x="2428860" y="428604"/>
            <a:ext cx="4214842" cy="142876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Стратегические партнеры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357158" y="2285992"/>
            <a:ext cx="2071702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Филиал концерна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Росэнергоатом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«Курская атомная станция»,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 филиала – Федюкин В.А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3286116" y="2285992"/>
            <a:ext cx="2143140" cy="178595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ОКУ «Противопожарная служба Курской области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Руководитель Бабенко А.М.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6215074" y="2285992"/>
            <a:ext cx="2071702" cy="178595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Сбербанк РФ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Управляющий- Родин В. 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1571604" y="4357694"/>
            <a:ext cx="2071702" cy="178595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Группа компании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Промресурс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Генеральный директор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Полторацкий С.В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5000628" y="4357694"/>
            <a:ext cx="2071702" cy="178595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ЗАО Комитет по осуществлению полномочий в области  ГО и ЧС, ПБ Курской области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Председатель комитета-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Зубков В.Н.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СРОЧ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Загнутый угол 2"/>
          <p:cNvSpPr/>
          <p:nvPr/>
        </p:nvSpPr>
        <p:spPr>
          <a:xfrm>
            <a:off x="357158" y="500042"/>
            <a:ext cx="2286016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3357554" y="571480"/>
            <a:ext cx="2071702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6215074" y="571480"/>
            <a:ext cx="2071702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357158" y="2500306"/>
            <a:ext cx="2071702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Загнутый угол 6"/>
          <p:cNvSpPr/>
          <p:nvPr/>
        </p:nvSpPr>
        <p:spPr>
          <a:xfrm>
            <a:off x="3357554" y="2571744"/>
            <a:ext cx="2071702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Загнутый угол 7"/>
          <p:cNvSpPr/>
          <p:nvPr/>
        </p:nvSpPr>
        <p:spPr>
          <a:xfrm>
            <a:off x="3357554" y="4572008"/>
            <a:ext cx="2071702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Загнутый угол 9"/>
          <p:cNvSpPr/>
          <p:nvPr/>
        </p:nvSpPr>
        <p:spPr>
          <a:xfrm>
            <a:off x="6215074" y="2643182"/>
            <a:ext cx="2071702" cy="17145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58" y="714356"/>
            <a:ext cx="228607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ЗАО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Юговостоктехмонтаж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КМУ2</a:t>
            </a:r>
          </a:p>
          <a:p>
            <a:pPr algn="ctr"/>
            <a:r>
              <a:rPr lang="ru-RU" sz="1400" dirty="0" smtClean="0"/>
              <a:t>Руководитель 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 err="1" smtClean="0"/>
              <a:t>Лятт</a:t>
            </a:r>
            <a:r>
              <a:rPr lang="ru-RU" sz="1400" dirty="0" smtClean="0"/>
              <a:t> Валентин </a:t>
            </a:r>
            <a:r>
              <a:rPr lang="ru-RU" sz="1400" dirty="0" err="1" smtClean="0"/>
              <a:t>Аральдович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714356"/>
            <a:ext cx="19938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Капитал-Инвест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Серебренников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Константин Борисович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785794"/>
            <a:ext cx="219771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Сеть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салонов-парикмахерских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«Триумф»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Сивцева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Олесия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Викторовна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2786058"/>
            <a:ext cx="18573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«Центр -моды Вера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Геппа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Ген. Директор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Геппа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868" y="2786058"/>
            <a:ext cx="169988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 кожи и меха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Кроманьон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Шамин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Владимир Львович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7950" y="2928934"/>
            <a:ext cx="17366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Курскхлеб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Ген. Директор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Мамзурин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Максим Валерьевич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54" y="4857760"/>
            <a:ext cx="219643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ЗАО «КОНТИ-РУС»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Ген. Директор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Кашин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Дмитрий Владимирович. 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СРОЧ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Ромб 2"/>
          <p:cNvSpPr/>
          <p:nvPr/>
        </p:nvSpPr>
        <p:spPr>
          <a:xfrm>
            <a:off x="1928794" y="214290"/>
            <a:ext cx="5072098" cy="1857388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Попечительский совет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000240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28 представителей от предприятий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 Курска и Курской области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428596" y="3143248"/>
            <a:ext cx="3500462" cy="3357586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3357562"/>
            <a:ext cx="3394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Результаты деятельности: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143380"/>
            <a:ext cx="3286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Студенты колледжа обеспечиваются оплачиваемыми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места для прохождения практики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Оказывается содействие в трудоустройстве выпускников колледжа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предоставляется материальная поддержка на развитие колледжа</a:t>
            </a:r>
          </a:p>
          <a:p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4572000" y="3143248"/>
            <a:ext cx="3786214" cy="3357586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86314" y="4071942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Именные стипендии студентам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Ежегодные студенческие премии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Сертификаты профессионального направления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8" y="335756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СРОЧ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428604"/>
            <a:ext cx="80413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Многофункциональный центр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Прикладных квалификаций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ОБОУСПО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«Курский государственный политехнический колледж»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857224" y="2071678"/>
            <a:ext cx="7500990" cy="1857388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 программы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Профессионального обучения и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дополнительного профессионального образования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642910" y="4429132"/>
            <a:ext cx="3000396" cy="2071702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2013 году – 125 человек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4071942"/>
            <a:ext cx="1438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ОБУЧЕНО: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5000628" y="4500570"/>
            <a:ext cx="3000396" cy="2071702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2014 году-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244 человека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СРОЧ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Табличка 4"/>
          <p:cNvSpPr/>
          <p:nvPr/>
        </p:nvSpPr>
        <p:spPr>
          <a:xfrm>
            <a:off x="3286116" y="1643050"/>
            <a:ext cx="2755466" cy="192882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 мать –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459 – 24%</a:t>
            </a:r>
          </a:p>
        </p:txBody>
      </p:sp>
      <p:sp>
        <p:nvSpPr>
          <p:cNvPr id="6" name="Табличка 5"/>
          <p:cNvSpPr/>
          <p:nvPr/>
        </p:nvSpPr>
        <p:spPr>
          <a:xfrm>
            <a:off x="357158" y="1643050"/>
            <a:ext cx="2847315" cy="192882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Неполных семей – 489 – 28% от общего числа обучающихся</a:t>
            </a:r>
          </a:p>
          <a:p>
            <a:pPr algn="ctr"/>
            <a:endParaRPr lang="ru-RU" dirty="0"/>
          </a:p>
        </p:txBody>
      </p:sp>
      <p:sp>
        <p:nvSpPr>
          <p:cNvPr id="8" name="Табличка 7"/>
          <p:cNvSpPr/>
          <p:nvPr/>
        </p:nvSpPr>
        <p:spPr>
          <a:xfrm>
            <a:off x="6174252" y="1643050"/>
            <a:ext cx="2755466" cy="192882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отец – 34 – 2%</a:t>
            </a:r>
          </a:p>
          <a:p>
            <a:pPr algn="ctr"/>
            <a:endParaRPr lang="ru-RU" dirty="0"/>
          </a:p>
        </p:txBody>
      </p:sp>
      <p:sp>
        <p:nvSpPr>
          <p:cNvPr id="9" name="Табличка 8"/>
          <p:cNvSpPr/>
          <p:nvPr/>
        </p:nvSpPr>
        <p:spPr>
          <a:xfrm>
            <a:off x="357158" y="3714752"/>
            <a:ext cx="2847315" cy="192882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Малообеспеченные – 189 – 10%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3286116" y="3714752"/>
            <a:ext cx="2755466" cy="192882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Сироты – 118 -6%</a:t>
            </a:r>
          </a:p>
          <a:p>
            <a:pPr algn="ctr"/>
            <a:endParaRPr lang="ru-RU" dirty="0"/>
          </a:p>
        </p:txBody>
      </p:sp>
      <p:sp>
        <p:nvSpPr>
          <p:cNvPr id="11" name="Табличка 10"/>
          <p:cNvSpPr/>
          <p:nvPr/>
        </p:nvSpPr>
        <p:spPr>
          <a:xfrm>
            <a:off x="6215074" y="3714752"/>
            <a:ext cx="2786082" cy="192882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Инвалиды – 27 – 1%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357</Words>
  <Application>Microsoft Office PowerPoint</Application>
  <PresentationFormat>Экран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Белозеров</cp:lastModifiedBy>
  <cp:revision>16</cp:revision>
  <dcterms:created xsi:type="dcterms:W3CDTF">2015-02-09T09:24:02Z</dcterms:created>
  <dcterms:modified xsi:type="dcterms:W3CDTF">2015-02-12T06:21:38Z</dcterms:modified>
</cp:coreProperties>
</file>